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257" r:id="rId5"/>
    <p:sldId id="258" r:id="rId6"/>
    <p:sldId id="329" r:id="rId7"/>
    <p:sldId id="259" r:id="rId8"/>
    <p:sldId id="277" r:id="rId9"/>
    <p:sldId id="260" r:id="rId10"/>
    <p:sldId id="358" r:id="rId11"/>
    <p:sldId id="359" r:id="rId12"/>
    <p:sldId id="384" r:id="rId13"/>
    <p:sldId id="353" r:id="rId14"/>
    <p:sldId id="354" r:id="rId15"/>
    <p:sldId id="355" r:id="rId16"/>
    <p:sldId id="278" r:id="rId17"/>
    <p:sldId id="282" r:id="rId18"/>
    <p:sldId id="283" r:id="rId19"/>
    <p:sldId id="285" r:id="rId20"/>
    <p:sldId id="328" r:id="rId21"/>
    <p:sldId id="356" r:id="rId22"/>
    <p:sldId id="261" r:id="rId23"/>
    <p:sldId id="317" r:id="rId24"/>
    <p:sldId id="263" r:id="rId25"/>
    <p:sldId id="276" r:id="rId26"/>
    <p:sldId id="273" r:id="rId27"/>
    <p:sldId id="284" r:id="rId28"/>
    <p:sldId id="269" r:id="rId29"/>
    <p:sldId id="270" r:id="rId30"/>
    <p:sldId id="271" r:id="rId31"/>
    <p:sldId id="272" r:id="rId32"/>
    <p:sldId id="279" r:id="rId3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39"/>
        <p:guide pos="2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4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4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2.jpe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0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9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Include Superpixel in Lossfunction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9" name="Parallelogram 8"/>
          <p:cNvSpPr/>
          <p:nvPr/>
        </p:nvSpPr>
        <p:spPr>
          <a:xfrm rot="20580000" flipH="1">
            <a:off x="318135" y="3872230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85595" y="3987800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123815" y="3313430"/>
          <a:ext cx="3679190" cy="26670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457835"/>
                <a:gridCol w="643890"/>
                <a:gridCol w="644525"/>
                <a:gridCol w="644525"/>
                <a:gridCol w="643890"/>
                <a:gridCol w="64452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651635" y="3987800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555875" y="4445000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2011045" y="40767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2680335" y="40582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2245995" y="44627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3</a:t>
            </a:r>
            <a:endParaRPr lang="de-DE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58946" y="209644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501140" y="209613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51425" y="201866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+mj-lt"/>
            </a:pPr>
            <a:r>
              <a:rPr lang="de-DE" altLang="en-US" b="1">
                <a:sym typeface="+mn-ea"/>
              </a:rPr>
              <a:t>use Superpixel information in implementing loss function </a:t>
            </a:r>
            <a:endParaRPr lang="de-DE" altLang="en-US" b="1"/>
          </a:p>
          <a:p>
            <a:pPr marL="0" inden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Include Superpixel in Lossfunction</a:t>
            </a: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71780" y="213931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511935" y="2096135"/>
            <a:ext cx="304927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 Implementation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836160" y="2090420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+mj-lt"/>
            </a:pPr>
            <a:r>
              <a:rPr lang="de-DE" altLang="en-US" b="1"/>
              <a:t>as part of the smoothness loss</a:t>
            </a:r>
            <a:endParaRPr lang="de-DE" altLang="en-US" b="1"/>
          </a:p>
          <a:p>
            <a:pPr marL="0" indent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1511935" y="316396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400" b="1" dirty="0"/>
              <a:t>Result or Goal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8" name="Shape 3664"/>
          <p:cNvSpPr/>
          <p:nvPr/>
        </p:nvSpPr>
        <p:spPr>
          <a:xfrm>
            <a:off x="579864" y="221248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836160" y="3300730"/>
            <a:ext cx="4128135" cy="2495550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Sub-Headline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  <p:bldP spid="6" grpId="0"/>
      <p:bldP spid="3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5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  <a:endParaRPr lang="de-DE" altLang="en-US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  <a:endParaRPr lang="de-DE" alt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Possibilites of implementation of Superpixels inside    </a:t>
            </a:r>
            <a:br>
              <a:rPr lang="de-DE" altLang="en-US" sz="2000" dirty="0">
                <a:sym typeface="+mn-ea"/>
              </a:rPr>
            </a:br>
            <a:r>
              <a:rPr lang="de-DE" altLang="en-US" sz="2000" dirty="0">
                <a:sym typeface="+mn-ea"/>
              </a:rPr>
              <a:t>     the net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64782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894080" y="242506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831975" y="273748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342515" y="215011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799715" y="247904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342515" y="275526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070475" y="246888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599940" y="273685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70700" y="275526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760" y="242506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11365" y="280289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685800" y="31184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8" name="Shape 723"/>
          <p:cNvSpPr txBox="1"/>
          <p:nvPr/>
        </p:nvSpPr>
        <p:spPr>
          <a:xfrm>
            <a:off x="7505065" y="304673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28" grpId="0"/>
      <p:bldP spid="28" grpId="1"/>
      <p:bldP spid="28" grpId="2"/>
      <p:bldP spid="14" grpId="0" bldLvl="0" animBg="1"/>
      <p:bldP spid="15" grpId="0" bldLvl="0" animBg="1"/>
      <p:bldP spid="21" grpId="0" bldLvl="0" animBg="1"/>
      <p:bldP spid="43" grpId="3"/>
      <p:bldP spid="28" grpId="3"/>
      <p:bldP spid="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0" grpId="1"/>
      <p:bldP spid="1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normals (3-CH)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Normal (6-Ch)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8902</Words>
  <Application>WPS Presentation</Application>
  <PresentationFormat>Bildschirmpräsentation (4:3)</PresentationFormat>
  <Paragraphs>535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</vt:lpstr>
      <vt:lpstr>Superpixel Improvement Approach I</vt:lpstr>
      <vt:lpstr>Superpixel (Demo) Applied on Kitti Dataset</vt:lpstr>
      <vt:lpstr>Normals  Improvement Approach II</vt:lpstr>
      <vt:lpstr>Improving normals with superpixel</vt:lpstr>
      <vt:lpstr>Superpixel in Loss Function </vt:lpstr>
      <vt:lpstr>Superpixel in Loss Function </vt:lpstr>
      <vt:lpstr>Architecture Detail View: Digging deeper into Monocular View [1]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Demo</vt:lpstr>
      <vt:lpstr>4. Results     Focus </vt:lpstr>
      <vt:lpstr>Forecast and further approaches Possibilites of implementation of Superpixels inside the net</vt:lpstr>
      <vt:lpstr>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125</cp:revision>
  <dcterms:created xsi:type="dcterms:W3CDTF">2020-02-10T12:22:45Z</dcterms:created>
  <dcterms:modified xsi:type="dcterms:W3CDTF">2020-02-10T12:22:45Z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